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68" r:id="rId4"/>
    <p:sldId id="258" r:id="rId5"/>
    <p:sldId id="260" r:id="rId6"/>
    <p:sldId id="261" r:id="rId7"/>
    <p:sldId id="299" r:id="rId8"/>
    <p:sldId id="301" r:id="rId9"/>
    <p:sldId id="302" r:id="rId10"/>
    <p:sldId id="304" r:id="rId11"/>
    <p:sldId id="303" r:id="rId12"/>
    <p:sldId id="300" r:id="rId13"/>
    <p:sldId id="263" r:id="rId14"/>
    <p:sldId id="269" r:id="rId15"/>
    <p:sldId id="270" r:id="rId16"/>
    <p:sldId id="271" r:id="rId17"/>
    <p:sldId id="272" r:id="rId18"/>
    <p:sldId id="273" r:id="rId19"/>
    <p:sldId id="274" r:id="rId20"/>
    <p:sldId id="280" r:id="rId21"/>
    <p:sldId id="275" r:id="rId22"/>
    <p:sldId id="276" r:id="rId23"/>
    <p:sldId id="277" r:id="rId24"/>
    <p:sldId id="278" r:id="rId25"/>
    <p:sldId id="279" r:id="rId26"/>
    <p:sldId id="281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64" r:id="rId43"/>
    <p:sldId id="265" r:id="rId44"/>
    <p:sldId id="266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EEN" initials="G" lastIdx="1" clrIdx="0">
    <p:extLst>
      <p:ext uri="{19B8F6BF-5375-455C-9EA6-DF929625EA0E}">
        <p15:presenceInfo xmlns:p15="http://schemas.microsoft.com/office/powerpoint/2012/main" userId="GRE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896" y="9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2-04T16:16:17.14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829800" cy="2387600"/>
          </a:xfrm>
        </p:spPr>
        <p:txBody>
          <a:bodyPr anchor="b"/>
          <a:lstStyle>
            <a:lvl1pPr algn="l">
              <a:defRPr sz="5200" spc="1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82980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9549D6DC-E1CB-4874-BF52-C3407230D20E}" type="datetime1">
              <a:rPr lang="en-US" smtClean="0"/>
              <a:t>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886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1D81-C4B9-4A87-89A7-22E29E6C9200}" type="datetime1">
              <a:rPr lang="en-US" smtClean="0"/>
              <a:t>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56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31520"/>
            <a:ext cx="2628900" cy="53780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31520"/>
            <a:ext cx="7734300" cy="53780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07718-69F7-427E-95A3-C1246AF46913}" type="datetime1">
              <a:rPr lang="en-US" smtClean="0"/>
              <a:t>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966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13E51-B7F7-4C24-B8E3-5471755DC0E0}" type="datetime1">
              <a:rPr lang="en-US" smtClean="0"/>
              <a:t>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26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A59F-D956-4598-A3C1-AE72A5387751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343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BD69-7BD3-4731-8064-242619E92CBE}" type="datetime1">
              <a:rPr lang="en-US" smtClean="0"/>
              <a:t>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39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9131"/>
            <a:ext cx="5157787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10625"/>
            <a:ext cx="5157787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9131"/>
            <a:ext cx="5183188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10625"/>
            <a:ext cx="5183188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D77D9-239F-488B-9358-023C46BC7084}" type="datetime1">
              <a:rPr lang="en-US" smtClean="0"/>
              <a:t>2/4/2023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93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61C24-7140-4FDE-92F3-654C6E2D3C1C}" type="datetime1">
              <a:rPr lang="en-US" smtClean="0"/>
              <a:t>2/4/2023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639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6ACF-ECB9-4B5F-A429-08B8AC75E8EF}" type="datetime1">
              <a:rPr lang="en-US" smtClean="0"/>
              <a:t>2/4/2023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732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6326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31521"/>
            <a:ext cx="6172200" cy="512953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B429B-EE2A-486A-BDB9-0C848B4FAFDD}" type="datetime1">
              <a:rPr lang="en-US" smtClean="0"/>
              <a:t>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078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1564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7257"/>
            <a:ext cx="6172200" cy="517379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FE4A-CB8D-40AB-BFFC-AAF37EA071CB}" type="datetime1">
              <a:rPr lang="en-US" smtClean="0"/>
              <a:t>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50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93296F-4C3A-4530-98F5-F83646ACE9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</a:extLst>
            </p:cNvPr>
            <p:cNvCxnSpPr>
              <a:cxnSpLocks/>
            </p:cNvCxnSpPr>
            <p:nvPr/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</a:extLst>
            </p:cNvPr>
            <p:cNvSpPr/>
            <p:nvPr/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</a:extLst>
            </p:cNvPr>
            <p:cNvSpPr/>
            <p:nvPr/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3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89408"/>
            <a:ext cx="10515600" cy="382177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136525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800" cap="none" spc="1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0517C94-3B1E-4991-BED3-41F8B0158A00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345065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800" cap="none" spc="1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67" y="3246434"/>
            <a:ext cx="628533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100" cap="none" spc="1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73BAE12-D270-459D-897B-6833652BB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11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400" kern="1200" spc="100">
          <a:solidFill>
            <a:schemeClr val="tx2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7000"/>
        </a:lnSpc>
        <a:spcBef>
          <a:spcPts val="1000"/>
        </a:spcBef>
        <a:buFont typeface="Arial" panose="020B0604020202020204" pitchFamily="34" charset="0"/>
        <a:buChar char="•"/>
        <a:defRPr sz="1800" kern="1200" spc="1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7000"/>
        </a:lnSpc>
        <a:spcBef>
          <a:spcPts val="500"/>
        </a:spcBef>
        <a:buFont typeface="Arial" panose="020B0604020202020204" pitchFamily="34" charset="0"/>
        <a:buChar char="•"/>
        <a:defRPr sz="1600" kern="1200" spc="1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7000"/>
        </a:lnSpc>
        <a:spcBef>
          <a:spcPts val="500"/>
        </a:spcBef>
        <a:buFont typeface="Arial" panose="020B0604020202020204" pitchFamily="34" charset="0"/>
        <a:buChar char="•"/>
        <a:defRPr sz="1400" kern="1200" spc="1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7000"/>
        </a:lnSpc>
        <a:spcBef>
          <a:spcPts val="500"/>
        </a:spcBef>
        <a:buFont typeface="Arial" panose="020B0604020202020204" pitchFamily="34" charset="0"/>
        <a:buChar char="•"/>
        <a:defRPr sz="1200" kern="1200" spc="1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7000"/>
        </a:lnSpc>
        <a:spcBef>
          <a:spcPts val="500"/>
        </a:spcBef>
        <a:buFont typeface="Arial" panose="020B0604020202020204" pitchFamily="34" charset="0"/>
        <a:buChar char="•"/>
        <a:defRPr sz="1200" kern="1200" spc="1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8">
            <a:extLst>
              <a:ext uri="{FF2B5EF4-FFF2-40B4-BE49-F238E27FC236}">
                <a16:creationId xmlns:a16="http://schemas.microsoft.com/office/drawing/2014/main" id="{A38827F1-3359-44F6-9009-43AE2B17FE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"/>
            <a:ext cx="12192001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10">
            <a:extLst>
              <a:ext uri="{FF2B5EF4-FFF2-40B4-BE49-F238E27FC236}">
                <a16:creationId xmlns:a16="http://schemas.microsoft.com/office/drawing/2014/main" id="{17AFAD67-5350-4773-886F-D6DD7E66DB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734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" descr="빈티지한 체중계">
            <a:extLst>
              <a:ext uri="{FF2B5EF4-FFF2-40B4-BE49-F238E27FC236}">
                <a16:creationId xmlns:a16="http://schemas.microsoft.com/office/drawing/2014/main" id="{029708D8-419B-FC14-F157-BBE797D08D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8850" r="-2" b="43558"/>
          <a:stretch/>
        </p:blipFill>
        <p:spPr>
          <a:xfrm>
            <a:off x="20" y="-1"/>
            <a:ext cx="12189789" cy="6873457"/>
          </a:xfrm>
          <a:prstGeom prst="rect">
            <a:avLst/>
          </a:prstGeom>
          <a:ln w="12700"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"/>
            <a:ext cx="12192000" cy="6857996"/>
            <a:chOff x="572" y="-1"/>
            <a:chExt cx="12192000" cy="685799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16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6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E04497BC-F5C3-B4B4-8EE1-3B6BA2E098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3429000"/>
            <a:ext cx="7151357" cy="2387600"/>
          </a:xfrm>
        </p:spPr>
        <p:txBody>
          <a:bodyPr anchor="t"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경매 사이트 제작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24AC0A-95A0-5A74-85C2-B8ABE8679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1040986"/>
            <a:ext cx="7151357" cy="2272483"/>
          </a:xfrm>
        </p:spPr>
        <p:txBody>
          <a:bodyPr anchor="b"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엄마 나 이거</a:t>
            </a:r>
            <a:r>
              <a:rPr lang="en-US" altLang="ko-KR" dirty="0">
                <a:solidFill>
                  <a:srgbClr val="FFFFFF"/>
                </a:solidFill>
              </a:rPr>
              <a:t>4</a:t>
            </a:r>
            <a:r>
              <a:rPr lang="ko-KR" altLang="en-US" dirty="0">
                <a:solidFill>
                  <a:srgbClr val="FFFFFF"/>
                </a:solidFill>
              </a:rPr>
              <a:t>조</a:t>
            </a:r>
            <a:endParaRPr lang="en-US" altLang="ko-KR" dirty="0">
              <a:solidFill>
                <a:srgbClr val="FFFFFF"/>
              </a:solidFill>
            </a:endParaRPr>
          </a:p>
          <a:p>
            <a:r>
              <a:rPr lang="ko-KR" altLang="en-US" dirty="0" err="1">
                <a:solidFill>
                  <a:srgbClr val="FFFFFF"/>
                </a:solidFill>
              </a:rPr>
              <a:t>고재균</a:t>
            </a:r>
            <a:r>
              <a:rPr lang="ko-KR" altLang="en-US" dirty="0">
                <a:solidFill>
                  <a:srgbClr val="FFFFFF"/>
                </a:solidFill>
              </a:rPr>
              <a:t> 신승훈 </a:t>
            </a:r>
            <a:r>
              <a:rPr lang="ko-KR" altLang="en-US" dirty="0" err="1">
                <a:solidFill>
                  <a:srgbClr val="FFFFFF"/>
                </a:solidFill>
              </a:rPr>
              <a:t>윤태경</a:t>
            </a:r>
            <a:endParaRPr lang="ko-KR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627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dirty="0"/>
              <a:t>프로젝트 시연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 smtClean="0">
                <a:latin typeface="+mj-lt"/>
              </a:rPr>
              <a:t>3-1  </a:t>
            </a:r>
            <a:r>
              <a:rPr lang="ko-KR" altLang="en-US" sz="2400" b="1" dirty="0" smtClean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136" y="2197100"/>
            <a:ext cx="8620864" cy="42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7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dirty="0"/>
              <a:t>프로젝트 시연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 smtClean="0">
                <a:latin typeface="+mj-lt"/>
              </a:rPr>
              <a:t>3-1  </a:t>
            </a:r>
            <a:r>
              <a:rPr lang="ko-KR" altLang="en-US" sz="2400" b="1" dirty="0" smtClean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346" y="1955288"/>
            <a:ext cx="8469134" cy="430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2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dirty="0"/>
              <a:t>프로젝트 시연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 smtClean="0">
                <a:latin typeface="+mj-lt"/>
              </a:rPr>
              <a:t>3-1  </a:t>
            </a:r>
            <a:r>
              <a:rPr lang="ko-KR" altLang="en-US" sz="2400" b="1" dirty="0" smtClean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0" y="2031151"/>
            <a:ext cx="8473066" cy="42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9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dirty="0"/>
              <a:t>프로젝트 시연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 smtClean="0">
                <a:latin typeface="+mj-lt"/>
              </a:rPr>
              <a:t>3-1  </a:t>
            </a:r>
            <a:r>
              <a:rPr lang="ko-KR" altLang="en-US" sz="2400" b="1" dirty="0" smtClean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504" y="1765903"/>
            <a:ext cx="6487594" cy="389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12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b="1" dirty="0" smtClean="0"/>
              <a:t>프로젝트 시연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 smtClean="0">
                <a:latin typeface="+mj-lt"/>
              </a:rPr>
              <a:t>3-1  </a:t>
            </a:r>
            <a:r>
              <a:rPr lang="ko-KR" altLang="en-US" sz="2400" b="1" dirty="0" smtClean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907" y="1883939"/>
            <a:ext cx="7948773" cy="412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88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b="1" dirty="0" smtClean="0"/>
              <a:t>프로젝트 시연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 smtClean="0">
                <a:latin typeface="+mj-lt"/>
              </a:rPr>
              <a:t>3-1  </a:t>
            </a:r>
            <a:r>
              <a:rPr lang="ko-KR" altLang="en-US" sz="2400" b="1" dirty="0" smtClean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777" y="1600125"/>
            <a:ext cx="7119991" cy="437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08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b="1" dirty="0" smtClean="0"/>
              <a:t>프로젝트 시연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 smtClean="0">
                <a:latin typeface="+mj-lt"/>
              </a:rPr>
              <a:t>3-1  </a:t>
            </a:r>
            <a:r>
              <a:rPr lang="ko-KR" altLang="en-US" sz="2400" b="1" dirty="0" smtClean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631" y="1553029"/>
            <a:ext cx="6688476" cy="443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2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b="1" dirty="0" smtClean="0"/>
              <a:t>프로젝트 시연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 smtClean="0">
                <a:latin typeface="+mj-lt"/>
              </a:rPr>
              <a:t>3-1  </a:t>
            </a:r>
            <a:r>
              <a:rPr lang="ko-KR" altLang="en-US" sz="2400" b="1" dirty="0" smtClean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584" y="1560352"/>
            <a:ext cx="7023522" cy="446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81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b="1" dirty="0" smtClean="0"/>
              <a:t>프로젝트 시연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 smtClean="0">
                <a:latin typeface="+mj-lt"/>
              </a:rPr>
              <a:t>3-1  </a:t>
            </a:r>
            <a:r>
              <a:rPr lang="ko-KR" altLang="en-US" sz="2400" b="1" dirty="0" smtClean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213" y="1905321"/>
            <a:ext cx="7335748" cy="396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52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b="1" dirty="0" smtClean="0"/>
              <a:t>프로젝트 시연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 smtClean="0">
                <a:latin typeface="+mj-lt"/>
              </a:rPr>
              <a:t>3-1  </a:t>
            </a:r>
            <a:r>
              <a:rPr lang="ko-KR" altLang="en-US" sz="2400" b="1" dirty="0" smtClean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137" y="2524499"/>
            <a:ext cx="602932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45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47EFF7-B60E-01C3-8E0F-CC9915B9A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000" y="1548000"/>
            <a:ext cx="4427566" cy="367364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01 </a:t>
            </a:r>
            <a:r>
              <a:rPr lang="ko-KR" altLang="en-US" dirty="0"/>
              <a:t>프로젝트 개요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	- </a:t>
            </a:r>
            <a:r>
              <a:rPr lang="ko-KR" altLang="en-US" dirty="0" err="1" smtClean="0"/>
              <a:t>개발동기</a:t>
            </a:r>
            <a:r>
              <a:rPr lang="ko-KR" altLang="en-US" dirty="0" smtClean="0"/>
              <a:t> 및 기획의도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02 </a:t>
            </a:r>
            <a:r>
              <a:rPr lang="ko-KR" altLang="en-US" dirty="0"/>
              <a:t>프로젝트 상세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- </a:t>
            </a:r>
            <a:r>
              <a:rPr lang="ko-KR" altLang="en-US" dirty="0"/>
              <a:t>구조도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- </a:t>
            </a:r>
            <a:r>
              <a:rPr lang="en-US" altLang="ko-KR" dirty="0" smtClean="0"/>
              <a:t>ERD</a:t>
            </a:r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3E37507-3B62-8291-C9F3-47681CDF3958}"/>
              </a:ext>
            </a:extLst>
          </p:cNvPr>
          <p:cNvSpPr txBox="1">
            <a:spLocks/>
          </p:cNvSpPr>
          <p:nvPr/>
        </p:nvSpPr>
        <p:spPr>
          <a:xfrm>
            <a:off x="6096000" y="1547999"/>
            <a:ext cx="4427566" cy="3673643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7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1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7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1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7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1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7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1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7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1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03 </a:t>
            </a:r>
            <a:r>
              <a:rPr lang="ko-KR" altLang="en-US" dirty="0"/>
              <a:t>프로젝트 시연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- </a:t>
            </a:r>
            <a:r>
              <a:rPr lang="ko-KR" altLang="en-US" dirty="0" err="1" smtClean="0"/>
              <a:t>기능소개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04 </a:t>
            </a:r>
            <a:r>
              <a:rPr lang="ko-KR" altLang="en-US" dirty="0"/>
              <a:t>진행 프로세스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	- </a:t>
            </a:r>
            <a:r>
              <a:rPr lang="ko-KR" altLang="en-US" dirty="0"/>
              <a:t>개발일정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	- </a:t>
            </a:r>
            <a:r>
              <a:rPr lang="ko-KR" altLang="en-US" dirty="0"/>
              <a:t>개발환경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	- </a:t>
            </a:r>
            <a:r>
              <a:rPr lang="ko-KR" altLang="en-US" dirty="0"/>
              <a:t>마치며</a:t>
            </a:r>
            <a:endParaRPr lang="en-US" altLang="ko-KR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998F5EF0-FD1F-634A-7E84-4E5EBAA92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목차</a:t>
            </a:r>
          </a:p>
        </p:txBody>
      </p:sp>
    </p:spTree>
    <p:extLst>
      <p:ext uri="{BB962C8B-B14F-4D97-AF65-F5344CB8AC3E}">
        <p14:creationId xmlns:p14="http://schemas.microsoft.com/office/powerpoint/2010/main" val="181607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b="1" dirty="0" smtClean="0"/>
              <a:t>프로젝트 시연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1"/>
            <a:ext cx="13196510" cy="5270985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 smtClean="0">
                <a:latin typeface="+mj-lt"/>
              </a:rPr>
              <a:t>3-2  </a:t>
            </a:r>
            <a:r>
              <a:rPr lang="ko-KR" altLang="en-US" sz="2400" b="1" dirty="0" smtClean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998" y="2124000"/>
            <a:ext cx="9299940" cy="388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411629" y="2058488"/>
            <a:ext cx="724125" cy="260763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01142" y="2234835"/>
            <a:ext cx="5993476" cy="524990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625542" y="2758536"/>
            <a:ext cx="2000596" cy="220189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061855" y="3323473"/>
            <a:ext cx="5217621" cy="1763916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43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b="1" dirty="0" smtClean="0"/>
              <a:t>프로젝트 시연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 smtClean="0">
                <a:latin typeface="+mj-lt"/>
              </a:rPr>
              <a:t>3-2  </a:t>
            </a:r>
            <a:r>
              <a:rPr lang="ko-KR" altLang="en-US" sz="2400" b="1" dirty="0" smtClean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000" y="2124000"/>
            <a:ext cx="8328923" cy="388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296091" y="5095702"/>
            <a:ext cx="789709" cy="182880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296091" y="5278582"/>
            <a:ext cx="789710" cy="157942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60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b="1" dirty="0" smtClean="0"/>
              <a:t>프로젝트 시연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 smtClean="0">
                <a:latin typeface="+mj-lt"/>
              </a:rPr>
              <a:t>3-2  </a:t>
            </a:r>
            <a:r>
              <a:rPr lang="ko-KR" altLang="en-US" sz="2400" b="1" dirty="0" smtClean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000" y="2124000"/>
            <a:ext cx="7748666" cy="388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875603" y="2780704"/>
            <a:ext cx="3168644" cy="477885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875603" y="3354282"/>
            <a:ext cx="3168644" cy="1899362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379913" y="2082435"/>
            <a:ext cx="1363287" cy="220189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86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b="1" dirty="0" smtClean="0"/>
              <a:t>프로젝트 시연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 smtClean="0">
                <a:latin typeface="+mj-lt"/>
              </a:rPr>
              <a:t>3-2  </a:t>
            </a:r>
            <a:r>
              <a:rPr lang="ko-KR" altLang="en-US" sz="2400" b="1" dirty="0" smtClean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000" y="2124000"/>
            <a:ext cx="6805325" cy="388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512000" y="2116677"/>
            <a:ext cx="789709" cy="220189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511999" y="2336866"/>
            <a:ext cx="2951936" cy="2634145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33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b="1" dirty="0" smtClean="0"/>
              <a:t>프로젝트 시연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 smtClean="0">
                <a:latin typeface="+mj-lt"/>
              </a:rPr>
              <a:t>3-2  </a:t>
            </a:r>
            <a:r>
              <a:rPr lang="ko-KR" altLang="en-US" sz="2400" b="1" dirty="0" smtClean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000" y="2124000"/>
            <a:ext cx="7110374" cy="388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411585" y="2743200"/>
            <a:ext cx="3059084" cy="315884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511084" y="5681310"/>
            <a:ext cx="7111290" cy="220189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48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b="1" dirty="0" smtClean="0"/>
              <a:t>프로젝트 시연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 smtClean="0">
                <a:latin typeface="+mj-lt"/>
              </a:rPr>
              <a:t>3-2  </a:t>
            </a:r>
            <a:r>
              <a:rPr lang="ko-KR" altLang="en-US" sz="2400" b="1" dirty="0" smtClean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000" y="2124000"/>
            <a:ext cx="4624912" cy="388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651" y="2123186"/>
            <a:ext cx="3209409" cy="388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394066" y="4210493"/>
            <a:ext cx="473825" cy="278380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41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b="1" dirty="0" smtClean="0"/>
              <a:t>프로젝트 시연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 smtClean="0">
                <a:latin typeface="+mj-lt"/>
              </a:rPr>
              <a:t>3-2  </a:t>
            </a:r>
            <a:r>
              <a:rPr lang="ko-KR" altLang="en-US" sz="2400" b="1" dirty="0" smtClean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000" y="2124000"/>
            <a:ext cx="7182197" cy="38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60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b="1" dirty="0" smtClean="0"/>
              <a:t>프로젝트 시연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 smtClean="0">
                <a:latin typeface="+mj-lt"/>
              </a:rPr>
              <a:t>3-1  </a:t>
            </a:r>
            <a:r>
              <a:rPr lang="ko-KR" altLang="en-US" sz="2400" b="1" dirty="0" smtClean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553" y="2055652"/>
            <a:ext cx="8161229" cy="415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09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b="1" dirty="0" smtClean="0"/>
              <a:t>프로젝트 시연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 smtClean="0">
                <a:latin typeface="+mj-lt"/>
              </a:rPr>
              <a:t>3-1  </a:t>
            </a:r>
            <a:r>
              <a:rPr lang="ko-KR" altLang="en-US" sz="2400" b="1" dirty="0" smtClean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889" y="2171699"/>
            <a:ext cx="8158787" cy="409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7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b="1" dirty="0" smtClean="0"/>
              <a:t>프로젝트 시연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 smtClean="0">
                <a:latin typeface="+mj-lt"/>
              </a:rPr>
              <a:t>3-1  </a:t>
            </a:r>
            <a:r>
              <a:rPr lang="ko-KR" altLang="en-US" sz="2400" b="1" dirty="0" smtClean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666" y="2095500"/>
            <a:ext cx="8169473" cy="419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37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b="1" dirty="0"/>
              <a:t>프로젝트 개요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48000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 smtClean="0">
                <a:latin typeface="+mj-lt"/>
              </a:rPr>
              <a:t>1  </a:t>
            </a:r>
            <a:r>
              <a:rPr lang="ko-KR" altLang="en-US" sz="2400" b="1" dirty="0" err="1" smtClean="0"/>
              <a:t>개발동기</a:t>
            </a:r>
            <a:r>
              <a:rPr lang="ko-KR" altLang="en-US" sz="2400" b="1" dirty="0" smtClean="0"/>
              <a:t> </a:t>
            </a:r>
            <a:r>
              <a:rPr lang="ko-KR" altLang="en-US" sz="2400" b="1" dirty="0"/>
              <a:t>및 기획의도</a:t>
            </a:r>
            <a:endParaRPr lang="en-US" altLang="ko-KR" sz="2400" b="1" dirty="0"/>
          </a:p>
          <a:p>
            <a:pPr marL="0" indent="0">
              <a:buNone/>
            </a:pPr>
            <a:r>
              <a:rPr lang="ko-KR" altLang="en-US" dirty="0" smtClean="0"/>
              <a:t>  당근과 같은 중고거래처럼 나의 물건을 좀 더 </a:t>
            </a:r>
            <a:r>
              <a:rPr lang="ko-KR" altLang="en-US" dirty="0" err="1" smtClean="0"/>
              <a:t>가치있게</a:t>
            </a:r>
            <a:r>
              <a:rPr lang="ko-KR" altLang="en-US" dirty="0" smtClean="0"/>
              <a:t> 판매하고 싶지만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  여러 포털사이트에 검색결과 원하는 경매사이트는 찾을 수 없었습니다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054" y="3133898"/>
            <a:ext cx="2476334" cy="26434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326" y="3138811"/>
            <a:ext cx="2582165" cy="28600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428" y="3133899"/>
            <a:ext cx="4678171" cy="286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81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b="1" dirty="0" smtClean="0"/>
              <a:t>프로젝트 시연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 smtClean="0">
                <a:latin typeface="+mj-lt"/>
              </a:rPr>
              <a:t>3-1  </a:t>
            </a:r>
            <a:r>
              <a:rPr lang="ko-KR" altLang="en-US" sz="2400" b="1" dirty="0" smtClean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1881926"/>
            <a:ext cx="8459468" cy="432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53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b="1" dirty="0" smtClean="0"/>
              <a:t>프로젝트 시연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 smtClean="0">
                <a:latin typeface="+mj-lt"/>
              </a:rPr>
              <a:t>3-1  </a:t>
            </a:r>
            <a:r>
              <a:rPr lang="ko-KR" altLang="en-US" sz="2400" b="1" dirty="0" smtClean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2109278"/>
            <a:ext cx="8264210" cy="417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3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b="1" dirty="0" smtClean="0"/>
              <a:t>프로젝트 시연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 smtClean="0">
                <a:latin typeface="+mj-lt"/>
              </a:rPr>
              <a:t>3-1  </a:t>
            </a:r>
            <a:r>
              <a:rPr lang="ko-KR" altLang="en-US" sz="2400" b="1" dirty="0" smtClean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2035678"/>
            <a:ext cx="8359452" cy="426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b="1" dirty="0" smtClean="0"/>
              <a:t>프로젝트 시연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 smtClean="0">
                <a:latin typeface="+mj-lt"/>
              </a:rPr>
              <a:t>3-1  </a:t>
            </a:r>
            <a:r>
              <a:rPr lang="ko-KR" altLang="en-US" sz="2400" b="1" dirty="0" smtClean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845" y="2171699"/>
            <a:ext cx="7995533" cy="409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b="1" dirty="0" smtClean="0"/>
              <a:t>프로젝트 시연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 smtClean="0">
                <a:latin typeface="+mj-lt"/>
              </a:rPr>
              <a:t>3-1  </a:t>
            </a:r>
            <a:r>
              <a:rPr lang="ko-KR" altLang="en-US" sz="2400" b="1" dirty="0" smtClean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550" y="2030163"/>
            <a:ext cx="8288012" cy="424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99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b="1" dirty="0" smtClean="0"/>
              <a:t>프로젝트 시연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 smtClean="0">
                <a:latin typeface="+mj-lt"/>
              </a:rPr>
              <a:t>3-1  </a:t>
            </a:r>
            <a:r>
              <a:rPr lang="ko-KR" altLang="en-US" sz="2400" b="1" dirty="0" smtClean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699" y="2046732"/>
            <a:ext cx="8326113" cy="425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0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b="1" dirty="0" smtClean="0"/>
              <a:t>프로젝트 시연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 smtClean="0">
                <a:latin typeface="+mj-lt"/>
              </a:rPr>
              <a:t>3-1  </a:t>
            </a:r>
            <a:r>
              <a:rPr lang="ko-KR" altLang="en-US" sz="2400" b="1" dirty="0" smtClean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996665"/>
            <a:ext cx="8421368" cy="428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03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b="1" dirty="0" smtClean="0"/>
              <a:t>프로젝트 시연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 smtClean="0">
                <a:latin typeface="+mj-lt"/>
              </a:rPr>
              <a:t>3-1  </a:t>
            </a:r>
            <a:r>
              <a:rPr lang="ko-KR" altLang="en-US" sz="2400" b="1" dirty="0" smtClean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390" y="2305050"/>
            <a:ext cx="7796993" cy="395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83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b="1" dirty="0" smtClean="0"/>
              <a:t>프로젝트 시연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 smtClean="0">
                <a:latin typeface="+mj-lt"/>
              </a:rPr>
              <a:t>3-1  </a:t>
            </a:r>
            <a:r>
              <a:rPr lang="ko-KR" altLang="en-US" sz="2400" b="1" dirty="0" smtClean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150" y="2137087"/>
            <a:ext cx="8045126" cy="412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9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b="1" dirty="0" smtClean="0"/>
              <a:t>프로젝트 시연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 smtClean="0">
                <a:latin typeface="+mj-lt"/>
              </a:rPr>
              <a:t>3-1  </a:t>
            </a:r>
            <a:r>
              <a:rPr lang="ko-KR" altLang="en-US" sz="2400" b="1" dirty="0" smtClean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021" y="2266270"/>
            <a:ext cx="7911779" cy="401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37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b="1" dirty="0"/>
              <a:t>프로젝트 개요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48000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 smtClean="0">
                <a:latin typeface="+mj-lt"/>
              </a:rPr>
              <a:t>1  </a:t>
            </a:r>
            <a:r>
              <a:rPr lang="ko-KR" altLang="en-US" sz="2400" b="1" dirty="0" err="1" smtClean="0">
                <a:latin typeface="+mj-lt"/>
              </a:rPr>
              <a:t>개발동기</a:t>
            </a:r>
            <a:r>
              <a:rPr lang="ko-KR" altLang="en-US" sz="2400" b="1" dirty="0" smtClean="0">
                <a:latin typeface="+mj-lt"/>
              </a:rPr>
              <a:t> 및 기획의도</a:t>
            </a:r>
            <a:endParaRPr lang="en-US" altLang="ko-KR" sz="2400" b="1" dirty="0">
              <a:latin typeface="+mj-lt"/>
            </a:endParaRPr>
          </a:p>
          <a:p>
            <a:pPr marL="0" indent="0">
              <a:buNone/>
            </a:pPr>
            <a:r>
              <a:rPr lang="ko-KR" altLang="en-US" dirty="0" smtClean="0"/>
              <a:t>  고가의 </a:t>
            </a:r>
            <a:r>
              <a:rPr lang="ko-KR" altLang="en-US" dirty="0" err="1" smtClean="0"/>
              <a:t>경매품</a:t>
            </a:r>
            <a:r>
              <a:rPr lang="en-US" altLang="ko-KR" dirty="0"/>
              <a:t>.</a:t>
            </a:r>
            <a:r>
              <a:rPr lang="en-US" altLang="ko-KR" dirty="0" smtClean="0"/>
              <a:t> </a:t>
            </a:r>
            <a:r>
              <a:rPr lang="ko-KR" altLang="en-US" dirty="0" smtClean="0"/>
              <a:t>어려운 전문용어</a:t>
            </a:r>
            <a:r>
              <a:rPr lang="en-US" altLang="ko-KR" dirty="0"/>
              <a:t>.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값비싼 수수료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경매를 쉽고 친근하게 다가가기 위한 사이트도 하나쯤 필요했습니다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  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586" y="3233298"/>
            <a:ext cx="1933845" cy="4439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116" y="3233298"/>
            <a:ext cx="3724795" cy="10288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116" y="4376274"/>
            <a:ext cx="3345278" cy="16225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5586" y="4809314"/>
            <a:ext cx="2939323" cy="11895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5586" y="3866367"/>
            <a:ext cx="2010056" cy="62873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3106" y="3233298"/>
            <a:ext cx="4003633" cy="148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2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b="1" dirty="0" smtClean="0"/>
              <a:t>프로젝트 시연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 smtClean="0">
                <a:latin typeface="+mj-lt"/>
              </a:rPr>
              <a:t>3-1  </a:t>
            </a:r>
            <a:r>
              <a:rPr lang="ko-KR" altLang="en-US" sz="2400" b="1" dirty="0" smtClean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674" y="2324099"/>
            <a:ext cx="8321318" cy="397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9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b="1" dirty="0" smtClean="0"/>
              <a:t>프로젝트 시연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 smtClean="0">
                <a:latin typeface="+mj-lt"/>
              </a:rPr>
              <a:t>3-1  </a:t>
            </a:r>
            <a:r>
              <a:rPr lang="ko-KR" altLang="en-US" sz="2400" b="1" dirty="0" smtClean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229" y="2133599"/>
            <a:ext cx="8254289" cy="414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1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dirty="0"/>
              <a:t>진행 프로세스</a:t>
            </a:r>
            <a:r>
              <a:rPr lang="en-US" altLang="ko-KR" sz="3200" dirty="0"/>
              <a:t/>
            </a:r>
            <a:br>
              <a:rPr lang="en-US" altLang="ko-KR" sz="3200" dirty="0"/>
            </a:b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4-1  </a:t>
            </a:r>
            <a:r>
              <a:rPr lang="ko-KR" altLang="en-US" sz="2400" b="1" dirty="0">
                <a:latin typeface="+mj-lt"/>
              </a:rPr>
              <a:t>개발일정</a:t>
            </a:r>
            <a:endParaRPr lang="en-US" altLang="ko-KR" sz="2400" b="1" dirty="0">
              <a:latin typeface="+mj-lt"/>
            </a:endParaRP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0" y="2088000"/>
            <a:ext cx="9224064" cy="381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88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dirty="0"/>
              <a:t>진행 프로세스</a:t>
            </a:r>
            <a:r>
              <a:rPr lang="en-US" altLang="ko-KR" sz="3200" dirty="0"/>
              <a:t/>
            </a:r>
            <a:br>
              <a:rPr lang="en-US" altLang="ko-KR" sz="3200" dirty="0"/>
            </a:b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4-2  </a:t>
            </a:r>
            <a:r>
              <a:rPr lang="ko-KR" altLang="en-US" sz="2400" b="1" dirty="0">
                <a:latin typeface="+mj-lt"/>
              </a:rPr>
              <a:t>개발환경</a:t>
            </a:r>
            <a:endParaRPr lang="en-US" altLang="ko-KR" sz="2400" b="1" dirty="0">
              <a:latin typeface="+mj-lt"/>
            </a:endParaRP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0" y="2088000"/>
            <a:ext cx="3489155" cy="142964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000" y="3902850"/>
            <a:ext cx="3448050" cy="150373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9031" y="2088000"/>
            <a:ext cx="3228975" cy="331858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271" y="2088000"/>
            <a:ext cx="2691284" cy="332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7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dirty="0"/>
              <a:t>진행 프로세스</a:t>
            </a:r>
            <a:endParaRPr lang="en-US" altLang="ko-KR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4-3  </a:t>
            </a:r>
            <a:r>
              <a:rPr lang="ko-KR" altLang="en-US" sz="2400" b="1" dirty="0">
                <a:latin typeface="+mj-lt"/>
              </a:rPr>
              <a:t>마치며</a:t>
            </a:r>
            <a:endParaRPr lang="en-US" altLang="ko-KR" sz="2400" b="1" dirty="0">
              <a:latin typeface="+mj-lt"/>
            </a:endParaRPr>
          </a:p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좋은 팀원과 함께 </a:t>
            </a:r>
            <a:r>
              <a:rPr lang="ko-KR" altLang="en-US" dirty="0" err="1" smtClean="0"/>
              <a:t>웹개발을</a:t>
            </a:r>
            <a:r>
              <a:rPr lang="ko-KR" altLang="en-US" dirty="0" smtClean="0"/>
              <a:t> 하며 다양한 경험을 하였고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미처 생각하지 못한 부분에도 더 다양한 </a:t>
            </a:r>
            <a:r>
              <a:rPr lang="ko-KR" altLang="en-US" dirty="0" err="1" smtClean="0"/>
              <a:t>편의기능이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있다는것을</a:t>
            </a:r>
            <a:r>
              <a:rPr lang="ko-KR" altLang="en-US" dirty="0" smtClean="0"/>
              <a:t> 깨달았습니다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 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6601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dirty="0"/>
              <a:t>프로젝트 상세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2-1  </a:t>
            </a:r>
            <a:r>
              <a:rPr lang="ko-KR" altLang="en-US" sz="2400" b="1" dirty="0">
                <a:latin typeface="+mj-lt"/>
              </a:rPr>
              <a:t>구조도</a:t>
            </a:r>
            <a:endParaRPr lang="en-US" altLang="ko-KR" sz="2400" b="1" dirty="0">
              <a:latin typeface="+mj-lt"/>
            </a:endParaRP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0" y="2086494"/>
            <a:ext cx="8421125" cy="399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09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dirty="0"/>
              <a:t>프로젝트 상세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2-2  ERD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0" y="2088000"/>
            <a:ext cx="7774767" cy="399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dirty="0"/>
              <a:t>프로젝트 시연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 smtClean="0">
                <a:latin typeface="+mj-lt"/>
              </a:rPr>
              <a:t>3-1  </a:t>
            </a:r>
            <a:r>
              <a:rPr lang="ko-KR" altLang="en-US" sz="2400" b="1" dirty="0" smtClean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00" y="1913042"/>
            <a:ext cx="8521700" cy="434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9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dirty="0"/>
              <a:t>프로젝트 시연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 smtClean="0">
                <a:latin typeface="+mj-lt"/>
              </a:rPr>
              <a:t>3-1  </a:t>
            </a:r>
            <a:r>
              <a:rPr lang="ko-KR" altLang="en-US" sz="2400" b="1" dirty="0" smtClean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346" y="1949193"/>
            <a:ext cx="8385054" cy="428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dirty="0"/>
              <a:t>프로젝트 시연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 smtClean="0">
                <a:latin typeface="+mj-lt"/>
              </a:rPr>
              <a:t>3-1  </a:t>
            </a:r>
            <a:r>
              <a:rPr lang="ko-KR" altLang="en-US" sz="2400" b="1" dirty="0" smtClean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0" y="1957602"/>
            <a:ext cx="8458199" cy="431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8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rch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Custom 16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VTI" id="{23FE938F-4DF0-4C94-8546-C2AC6D26660D}" vid="{62E62DA1-385F-4EE3-8841-58A87FAE206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338</Words>
  <Application>Microsoft Office PowerPoint</Application>
  <PresentationFormat>와이드스크린</PresentationFormat>
  <Paragraphs>109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8" baseType="lpstr">
      <vt:lpstr>Microsoft GothicNeo</vt:lpstr>
      <vt:lpstr>Microsoft GothicNeo Light</vt:lpstr>
      <vt:lpstr>Arial</vt:lpstr>
      <vt:lpstr>ArchVTI</vt:lpstr>
      <vt:lpstr>경매 사이트 제작</vt:lpstr>
      <vt:lpstr>■ 목차</vt:lpstr>
      <vt:lpstr>■ 프로젝트 개요</vt:lpstr>
      <vt:lpstr>■ 프로젝트 개요</vt:lpstr>
      <vt:lpstr>■ 프로젝트 상세</vt:lpstr>
      <vt:lpstr>■ 프로젝트 상세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진행 프로세스 </vt:lpstr>
      <vt:lpstr>■ 진행 프로세스 </vt:lpstr>
      <vt:lpstr>■ 진행 프로세스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경매 사이트 제작</dc:title>
  <dc:creator>Mary Young</dc:creator>
  <cp:lastModifiedBy>GREEN</cp:lastModifiedBy>
  <cp:revision>49</cp:revision>
  <dcterms:created xsi:type="dcterms:W3CDTF">2023-02-03T15:14:54Z</dcterms:created>
  <dcterms:modified xsi:type="dcterms:W3CDTF">2023-02-04T09:31:19Z</dcterms:modified>
</cp:coreProperties>
</file>